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5" r:id="rId18"/>
    <p:sldId id="276" r:id="rId19"/>
    <p:sldId id="277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1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322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31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78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46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086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18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08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49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617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90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909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0987-00F4-4FFC-91A7-CC9222EFB1AC}" type="datetimeFigureOut">
              <a:rPr lang="ru-RU" smtClean="0"/>
              <a:t>17.04.2024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0AA14-8576-4EBB-811F-796F0377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6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Чума уток (вирусный энтерит уток, голландская утиная чума)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336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89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Патологоанатомические изменения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1635"/>
            <a:ext cx="10515600" cy="6037730"/>
          </a:xfrm>
        </p:spPr>
        <p:txBody>
          <a:bodyPr>
            <a:normAutofit fontScale="55000" lnSpcReduction="20000"/>
          </a:bodyPr>
          <a:lstStyle/>
          <a:p>
            <a:pPr marL="0" indent="631825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Варьируют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 в зависимости от возраста, вида, пола и вирулентности штамма.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Прогрессивно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развивающиеся эрозионно-язвенные поражения желудочно-кишечного тракта и особенно пищевода, геморрагии и некрозы в висцеральных органах, в серозных оболочках и выпотевание крови в грудобрюшную полость. 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утят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поражаются лимфоидные образования в желудочно-кишечном тракте, у взрослых птиц превалируют поражения в пищеводе. У павших птиц отмечают набухание 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сннюшность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слизистых оболочек, выделение из глаз и носовых полостей серозной или серозно-гнойной жидкости, иногда отек подкожной клетчатки.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Ярко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выраженный геморрагический диатез, характеризующийся множественными точечно-пятнистыми кровоизлияниями в серозных покровах грудной и брюшной полостей, слизистых оболочках респираторного и желудочно-кишечного тракта, под эндо- и эпикардом, в поджелудочной железе, легких и тимусе. В виде сплошного кольца геморрагии часто бывают на границе железистого желудка с пищеводом и в тонком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кишечнике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631825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Носовая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полость, гортань и трахея набухшие, гиперемированы, с кровоизлияниями в слизистой оболочке, с фибринозными наложениями. Слизистая глотки, пищевода, железистого желудка и кишечника утолщена, гиперемирована, местами пронизана кровоизлияниями, покрыта слизью, а нередко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дифтеритическим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налетом, под которым просматриваются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эрозии. Иногда кровь в просвете кишечника.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уток-несушек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обнаруживают диффузные петехии или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экхимозы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овариальных фолликулах, иногда они разрываются в брюшную полость. У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птиц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поражается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фабрициева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сумка. Печень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почки полнокровны, с точечными кровоизлияниями под капсулой. Селезенка уменьшена в размерах, более темного цвета по сравнению с нормой.</a:t>
            </a:r>
          </a:p>
          <a:p>
            <a:pPr marL="0" indent="631825" algn="just" fontAlgn="b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водоплавающей птицы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печень увеличена, ломкая, бронзового цвета с точечными кровоизлияниями на поверхности. Эти изменения наблюдали у птицы, от которой выделяли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секундарную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микрофлору. У уток, свободных от патогенной микрофлоры, печень твердая и нормального цвета.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152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Гистологические изменения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Микроскопические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соответствуют картине вскрытия. Устанавливают серозное воспаление конъюнктивы, слизистой оболочки носа, катарально-геморрагическое, иногда фибринозное воспаление гортани, трахеи, глотки, пищевода, желудка и кишечника Воспаление верхних дыхательных путей сопровождается сильной слизистой дистрофией и некрозом покровного эпителия и инфильтрацией соединительной ткани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псевдоэозинофилами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лимфоцитами. Покровный эпителий слизистой пищеварительного тракта и на значительном протяжении отсутствует, слизистая отечна и инфильтрирована серозно-катаральным или катарально-геморрагическим экссудатом. В печени, почках, сердце сосуды инъецированы,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гепатоцнты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мышечные волокна 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канальцевый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эпителий в состоянии белковой дегенерации. Селезенка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кровенаполнена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встречается очаговый некроз клеток пульпы. В поджелудочной железе, кроме расстройства гемодинамики, отмечают некрозы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паренхимных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клеток. Тельца-включения выявляют в эндотелии мелких кровеносных сосудов, клетках печени, в почечных и эпителиальных клетках слизистой пищевода и клоаки.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887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поражений в пищеводе водоплавающих птиц дает основание подозревать чуму уток. Диагноз ставят с учетом комплекса эпизоотологических, клинических, патоморфологических данных и результатов лабораторного исследования. Для анализа берут пробы селезенки, печени, пищевода и клоаки. Предварительный диагноз подтверждается выделением вируса и его серологической идентификацией в реакции нейтрализации. Необходимо обнаружить специфический антиген в реакциях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иммунофлуоресценции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радиальной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иммунодиффузии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специфические антитела в реакции нейтрализации с использованием вируса, адаптированного к куриным эмбрионам или к культурам клеток из тканей куриного эмбриона, а также в реакции радиальной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иммунодиффузии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использованием антигена из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хориоаллантоисной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оболочки куриного эмбриона.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9045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8163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хорошо размножается в культуре фибробластов утиных эмбрионов и вызывает образование бляшек. В течение 24—36 ч выявляется отчетливое ЦПД Клетки округляются, становятся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пикноморфными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объединяются в группы, напоминающие мелкие виноградные гроздья, с некрозом в центре. Через 24 ч после заражения вирус появляется в ядре и цитоплазме, и максимальный титр его достигает к 48 ч. Внеклеточный вирус впервые обнаруживается через 6—8 ч после заражения и максимально накапливается к 60 ч.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80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Дифференциальный диагноз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Чуму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уток следует отличать от болезни Ньюкасла 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пастереллеза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отравления.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Утки, гуси и лебеди устойчивы к вирусу болезни Ньюкасла и заболевают в единичных случаях при совместном их содержании с курами. Водоплавающие болеют бессимптомно, и многие исследователи рассматривают их как латентных носителей Отличительные признаки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пастереллеза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восприимчивость всех видов птиц, а также мелких лабораторных животных. При бактериологическом,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культуральном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биологическом исследовании выделяется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исключения отравлений заменяют подозрительный корм и воду, исследуют их на токсичность лабораторными методами и ставят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биопробу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путем скармливания исследуемого корма отдельной группе птиц. Лечение не проводится.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495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и меры борьбы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1825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основываются на проведении общепринятых мер ветеринарно-санитарного контроля за убоем в эпизоотическом очаге больной и подозрительной по заболеванию, а также слабой птицы. Продукты убоя, а также яйцо подлежат обеззараживанию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провариванием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месте. Пух, перо дезинфицируют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параформом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Здоровую птицу в угрожаемой зоне иммунизируют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вирусвакциной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предупреждения распространения болезни необходимо контролировать известные пути перелета, разрабатывать эффективные способы применения вакцины на большой популяции мигрирующей водоплавающей птицы.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459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Иммунитет и средства специфической профилактики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переболевших после естественного или экспериментального заражения уток образуется прочный иммунитет. Потомство племенных уток с титром нейтрализующих антител на уровне 3,5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lg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обладает пассивным материнским иммунитетом, однако он быстро снижается (2 недели). С целью создания активного иммунитета применяют вирус-вакцину из штамма АКВ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ВНИИВВиМ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Ее применяют однократно внутримышечно в дозе 0,5 мл. Иммунитет формируется через 3-5 дней и защищает до 80-100% утят от заболевания чумой.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в странах СНГ применяют вирус-вакцину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Нобилис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(Голландия)и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Ваксидук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(Франция).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424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организме инфицированной птицы вирус вызывает синтез вируснейтрализующих, комплементсвязывающих 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преципитирующих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антител. Утки после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переболевания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приобретают прочный иммунитет. Переболевшие чумой утки не восприимчивы к повторному заболеванию в течение 6-12 месяцев при титре вируснейтрализующих антител 1:16 и выше. У молодых утят, полученных от переболевших уток или от вакцинированных, имеется кратковременный (до 14 дней)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трансовариальный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иммунитет.</a:t>
            </a:r>
          </a:p>
        </p:txBody>
      </p:sp>
    </p:spTree>
    <p:extLst>
      <p:ext uri="{BB962C8B-B14F-4D97-AF65-F5344CB8AC3E}">
        <p14:creationId xmlns:p14="http://schemas.microsoft.com/office/powerpoint/2010/main" val="3107321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профилактики заболевания необходимо: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0647" y="1825625"/>
            <a:ext cx="11228293" cy="43513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комплектование хозяйств (ферм) птицей только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хозяйств, заведомо благополучных по чуме уток;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тщательное ветеринарное наблюдение за состоянием домашних птиц в хозяйствах и на фермах в сезон перелета восприимчивых к болезни диких водоплавающих птиц вблизи мест их отдыха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к предотвращению контакта уток с дикой птицей и с этой целью содержать и кормить уток в помещениях или под навесом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завозить уток и продукты их убоя из стран, неблагополучных по чуме уток, запрещается.</a:t>
            </a:r>
          </a:p>
        </p:txBody>
      </p:sp>
    </p:spTree>
    <p:extLst>
      <p:ext uri="{BB962C8B-B14F-4D97-AF65-F5344CB8AC3E}">
        <p14:creationId xmlns:p14="http://schemas.microsoft.com/office/powerpoint/2010/main" val="4158683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ликвидации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3816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возникновении подозрения на заболевание уток чумой ветеринарный врач хозяйства (участка, лечебницы) обязан: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сообщить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заболевании главному ветеринарному врачу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патологический материал от больных уток и с подробным описанием болезни направить его в ветеринарную лабораторию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изолировать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больную птицу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постоянное наблюдение за подозреваемой в заражении птицей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 недопущению распространения болезни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установления окончательного диагноза.</a:t>
            </a:r>
          </a:p>
        </p:txBody>
      </p:sp>
    </p:spTree>
    <p:extLst>
      <p:ext uri="{BB962C8B-B14F-4D97-AF65-F5344CB8AC3E}">
        <p14:creationId xmlns:p14="http://schemas.microsoft.com/office/powerpoint/2010/main" val="3638038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остро протекающая болезнь, характеризующаяся высокой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контагиозностью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проявляющаяся геморрагическим синдромом, эрозионно-язвенными </a:t>
            </a:r>
            <a:r>
              <a: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поражениями </a:t>
            </a:r>
            <a:r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желудочно-кишечного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тракта, диареей и 90—100 %-ной гибелью больных птиц.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970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993" y="215153"/>
            <a:ext cx="10515600" cy="910759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подтверждении диагноза хозяйство (ферму) или населенный пункт объявляют неблагополучным по чуме уток и устанавливают в нем карантин.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176" y="1125912"/>
            <a:ext cx="11497235" cy="5732088"/>
          </a:xfrm>
        </p:spPr>
        <p:txBody>
          <a:bodyPr>
            <a:normAutofit fontScale="55000" lnSpcReduction="20000"/>
          </a:bodyPr>
          <a:lstStyle/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запрещается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Ввоз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хозяйство и вывоз из него восприимчивой к чуме птицы. Другие виды птиц могут быть завезены только с разрешения главного ветеринарного врача района; в вывоз из хозяйства кормов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перегруппировка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птицепоголовья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внутри хозяйства (фермы) без согласования с ветеринарным специалистом хозяйства;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отправка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почтовых посылок с продуктами птицеводства из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карантинированных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населенных пунктов (районов);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посещение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неблагополучных хозяйств (ферм) лицами, не связанными с обслуживанием птицы, подмена обслуживающего персонала на фермах (в хозяйствах);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выезд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любого вида транспорта из неблагополучных по чуме уток хозяйств (ферм), а также выход из них обслуживающего персонала без санитарной обработки рук, верхней одежды и обуви;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базарах, рынках в пределах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карантинируемой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территории птиц, а также продуктов их убоя в сыром виде. Определяют угрожаемую по чуме уток зону, в которую включают фермы (хозяйства), имеющие тесные хозяйственно-экономические связи с хозяйством (фермой), неблагополучным по чуме уток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ликвидации заболевания.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больная и подозрительная по заболеванию, а также слабая птица подлежит убою. Продукты убоя, а также яйцо, полученное от уток неблагополучного хозяйства (фермы), подлежат обеззараживанию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провариванием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карантинируемой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зоне. В случае необходимости убоя птицы, подозреваемой в заражении, полученные от нее продукты подвергают такому же обеззараживанию.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Пух, перо, полученные при убое птицы, дезинфицируют погружением в 1,5%-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 формальдегида или 1,5% 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параформа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едкого натра с экспозицией 1,5 ч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Всю клинически здоровую птицу иммунизируют против чумы уток.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99992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 хозяйств, ветеринарные специалисты должны обеспечить полную изоляцию эпизоотического очага болезни, систематическое выполнение мероприятий, направленных на уничтожение вируса во внешней среде, закрыть все возможные пути его распространения.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02143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этой целью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закрепляют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фермой (цехом) отдельный транспорт без права выезда его за пределы очага (хозяйства, фермы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оборудуют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перевалочную площадку для кормов и санитарный пропускник с пароформалиновой камерой у входа на территорию очага (неблагополучной фермы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тщательной механической очистки проводят дезинфекцию помещений, инвентаря, оборудования, транспортных средств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помет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подстилку сжигают или складывают, предварительно оградив их, на специально отведенной площадке территории хозяйства для биотермического обеззараживания.</a:t>
            </a:r>
          </a:p>
        </p:txBody>
      </p:sp>
    </p:spTree>
    <p:extLst>
      <p:ext uri="{BB962C8B-B14F-4D97-AF65-F5344CB8AC3E}">
        <p14:creationId xmlns:p14="http://schemas.microsoft.com/office/powerpoint/2010/main" val="35024402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2388"/>
            <a:ext cx="10515600" cy="5894575"/>
          </a:xfrm>
        </p:spPr>
        <p:txBody>
          <a:bodyPr>
            <a:normAutofit fontScale="70000" lnSpcReduction="20000"/>
          </a:bodyPr>
          <a:lstStyle/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дезинфекции помещений применяют 1%-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растворы формальдегида или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параформа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добавкой 0,5%-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едкого натра или осветленный раствор хлорной извести, содержащий 5% активного хлора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Дезинфекцию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помещений проводят двукратно с интервалом 10 дней из расчета 1 л дезинфицирующего средства на 1 м2 поверхности с экспозицией 3 ч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Дезинфекцию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почвы на территории хозяйства в местах выгула птицы в теплый сезон года проводят путем равномерного нанесения хлорной извести, содержащей не менее 25% активного хлора из расчета 2 кг хлорной извести на 1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поверхности с последующим увлажнением водой из расчета 10 л на 1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м².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24-часовой экспозиции весь помет и слой почвы толщиной 10-15 см снимают и закапывают в траншею на глубину не менее 1,5 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Спецодежду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обувь дезинфицируют в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параформалиновой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камере при температуре 60°С в течение 1 ч при концентрации 40-50 мл формалина на 1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м³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замачивают в дезинфицирующих растворах, указанных выше, в течение 1,5 ч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Неосушенные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заболоченные участки непроточных водоемов после отлова рыбы обеззараживают негашеной (по 25 ц/га) или хлорной известью (по 3-5 ц/га) при температуре не ниже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10°С.</a:t>
            </a:r>
          </a:p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Карантин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хозяйства (фермы) снимают через 2 месяца после ликвидации заболевания и проведения соответствующих ветеринарно-санитарных мероприятий.</a:t>
            </a:r>
          </a:p>
        </p:txBody>
      </p:sp>
    </p:spTree>
    <p:extLst>
      <p:ext uri="{BB962C8B-B14F-4D97-AF65-F5344CB8AC3E}">
        <p14:creationId xmlns:p14="http://schemas.microsoft.com/office/powerpoint/2010/main" val="3428476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сообщение о чуме уток сделал А. Е.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Baudet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1923 г. он установил, что возбудителем болезни является вирус. Болезнь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регистрируется в Нидерландах, Франции, Бельгии, Англии, ГДР, США, Китае, Индии.</a:t>
            </a:r>
          </a:p>
        </p:txBody>
      </p:sp>
    </p:spTree>
    <p:extLst>
      <p:ext uri="{BB962C8B-B14F-4D97-AF65-F5344CB8AC3E}">
        <p14:creationId xmlns:p14="http://schemas.microsoft.com/office/powerpoint/2010/main" val="3625606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ущерб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Наибольшие потери при чуме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утководческие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хозяйства несут от гибели птицы и снижения яйценоскости на 25—40%. Наряду с этим отмечена высокая гибель молодых уток.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932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538163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</a:rPr>
              <a:t>Возбудитель </a:t>
            </a:r>
            <a:r>
              <a:rPr lang="ru-RU" dirty="0">
                <a:solidFill>
                  <a:srgbClr val="002060"/>
                </a:solidFill>
              </a:rPr>
              <a:t>— ДНК-содержащим вирус, относящийся к семейству и роду </a:t>
            </a:r>
            <a:r>
              <a:rPr lang="ru-RU" dirty="0" err="1">
                <a:solidFill>
                  <a:srgbClr val="002060"/>
                </a:solidFill>
              </a:rPr>
              <a:t>герпесвирусов</a:t>
            </a:r>
            <a:r>
              <a:rPr lang="ru-RU" dirty="0">
                <a:solidFill>
                  <a:srgbClr val="002060"/>
                </a:solidFill>
              </a:rPr>
              <a:t>. Размер вирионов 90— 180 </a:t>
            </a:r>
            <a:r>
              <a:rPr lang="ru-RU" dirty="0" err="1">
                <a:solidFill>
                  <a:srgbClr val="002060"/>
                </a:solidFill>
              </a:rPr>
              <a:t>нм</a:t>
            </a:r>
            <a:r>
              <a:rPr lang="ru-RU" dirty="0">
                <a:solidFill>
                  <a:srgbClr val="002060"/>
                </a:solidFill>
              </a:rPr>
              <a:t>. Вирус содержит </a:t>
            </a:r>
            <a:r>
              <a:rPr lang="ru-RU" dirty="0" err="1">
                <a:solidFill>
                  <a:srgbClr val="002060"/>
                </a:solidFill>
              </a:rPr>
              <a:t>двунитчатую</a:t>
            </a:r>
            <a:r>
              <a:rPr lang="ru-RU" dirty="0">
                <a:solidFill>
                  <a:srgbClr val="002060"/>
                </a:solidFill>
              </a:rPr>
              <a:t> ДНК и большое количество липидов. Известен только один иммунологический тип вируса </a:t>
            </a:r>
            <a:r>
              <a:rPr lang="ru-RU" b="1" dirty="0">
                <a:solidFill>
                  <a:srgbClr val="002060"/>
                </a:solidFill>
              </a:rPr>
              <a:t>чумы уток</a:t>
            </a:r>
            <a:r>
              <a:rPr lang="ru-RU" dirty="0">
                <a:solidFill>
                  <a:srgbClr val="002060"/>
                </a:solidFill>
              </a:rPr>
              <a:t>, но отмечены различия в вирулентности между штаммами, которая изменяется при </a:t>
            </a:r>
            <a:r>
              <a:rPr lang="ru-RU" dirty="0" err="1">
                <a:solidFill>
                  <a:srgbClr val="002060"/>
                </a:solidFill>
              </a:rPr>
              <a:t>пассировании</a:t>
            </a:r>
            <a:r>
              <a:rPr lang="ru-RU" dirty="0">
                <a:solidFill>
                  <a:srgbClr val="002060"/>
                </a:solidFill>
              </a:rPr>
              <a:t> в куриных эмбрионах и культурах клеток. </a:t>
            </a:r>
            <a:r>
              <a:rPr lang="ru-RU" dirty="0" err="1">
                <a:solidFill>
                  <a:srgbClr val="002060"/>
                </a:solidFill>
              </a:rPr>
              <a:t>Изоляты</a:t>
            </a:r>
            <a:r>
              <a:rPr lang="ru-RU" dirty="0">
                <a:solidFill>
                  <a:srgbClr val="002060"/>
                </a:solidFill>
              </a:rPr>
              <a:t> вирусов можно получить без предварительной адаптации при заражении на </a:t>
            </a:r>
            <a:r>
              <a:rPr lang="ru-RU" dirty="0" err="1">
                <a:solidFill>
                  <a:srgbClr val="002060"/>
                </a:solidFill>
              </a:rPr>
              <a:t>хориоаллантоисную</a:t>
            </a:r>
            <a:r>
              <a:rPr lang="ru-RU" dirty="0">
                <a:solidFill>
                  <a:srgbClr val="002060"/>
                </a:solidFill>
              </a:rPr>
              <a:t> оболочку 9—13-дневных утиных эмбрионов. </a:t>
            </a:r>
            <a:r>
              <a:rPr lang="ru-RU" b="1" dirty="0">
                <a:solidFill>
                  <a:srgbClr val="002060"/>
                </a:solidFill>
              </a:rPr>
              <a:t>Куриные эмбрионы </a:t>
            </a:r>
            <a:r>
              <a:rPr lang="ru-RU" dirty="0">
                <a:solidFill>
                  <a:srgbClr val="002060"/>
                </a:solidFill>
              </a:rPr>
              <a:t>непригодны для первичного выделения возбудителя от зараженных птиц. Вирус размножается в культуре клеток утиных и куриных эмбрионов и клеточной линии фибробластов утиных эмбрионов CCL—141 с развитием </a:t>
            </a:r>
            <a:r>
              <a:rPr lang="ru-RU" dirty="0" err="1">
                <a:solidFill>
                  <a:srgbClr val="002060"/>
                </a:solidFill>
              </a:rPr>
              <a:t>цитопатических</a:t>
            </a:r>
            <a:r>
              <a:rPr lang="ru-RU" dirty="0">
                <a:solidFill>
                  <a:srgbClr val="002060"/>
                </a:solidFill>
              </a:rPr>
              <a:t> изменений, образованием бляшек и эозинофильных гранулярных внутриядерных телец-включений.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733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Эпизоотология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363538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появляется в любое время года. Заболевают как домашние, так и дикие водоплавающие птицы (утки, гуси, лебеди). Восприимчивы птицы всех возрастов, но чувствительность разных пород неодинакова. Болезнь передается в основном через инфицированную воду, корм, капельным и аэрогенным путем. Механически вирус может быть перенесен обслуживающим персоналом, кошками, собаками, грызунами и насекомыми. Чума уток зарегистрирована в США, Канаде, Франции, Китае, Бельгии и др.</a:t>
            </a:r>
          </a:p>
          <a:p>
            <a:pPr marL="0" indent="363538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Резистентны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экспериментальному заражению серые утки-крикуны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лабораторные животные. Источник возбудителя инфекции — больная и переболевшая дикая и домашняя утка. Резервуаром вируса считают дикую утку. В естественных условиях заражение происходит через слизистые оболочки ротовой и носовой полостей и пищеварительный тракт. Основной путь передачи вируса — совместное содержание больных со здоровой птицей. Поскольку жизнь водоплавающих птиц тесно связана с водой, то последняя играет главную роль в трансмиссии и распространении вируса от инфицированной птицы здоровой. Однако инфекция, однажды возникшая, может поддерживаться и при отсутствии воды за счет переболевших, у которых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вирусоносительство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продолжается до 4 лет.</a:t>
            </a:r>
          </a:p>
          <a:p>
            <a:pPr marL="0" indent="363538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вируса чумы уток между стаями, расположенными далеко друг от друга, связано с перелетами клинически здоровых летающих уток, а также может происходить при ввозе загрязненного корма или при контаминации корма и воды. Механически вирус переносится также с одеждой и обувью людей, автомашинами. В экспериментальных условиях возможны различные методы заражения. Болезнь проявляется в любое время года, но чаще вспышки ее связаны с перелетом птиц и наличием открытых водоемов.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653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1825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 чувствителен к эфиру, хлороформу, трипсину и панкреатической липазе. При температуре 50°С он разрушается в течение 2 ч, 56 °С— 30 мин и 60°С — 10 мин, устойчив при рН 5-9, но быстро инактивируется при рН 3 или 11.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008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7563"/>
          </a:xfrm>
        </p:spPr>
        <p:txBody>
          <a:bodyPr>
            <a:normAutofit/>
          </a:bodyPr>
          <a:lstStyle/>
          <a:p>
            <a:pPr marL="0" indent="538163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 недостаточно.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Попав в организм, вирус репродуцируется в клетках эндотелия мелких и крупных кровеносных сосудов, вызывая развитие геморрагического диатеза. В дальнейшем в процессе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виремии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 разносится во внутренние органы и ткани, при этом наибольшую его концентрацию отмечают в печени и селезенке. В лимфоидных органах наряду с сосудистыми изменениями нарушается структура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лимфоцитарных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ретикулярных клеток.</a:t>
            </a:r>
          </a:p>
        </p:txBody>
      </p:sp>
    </p:spTree>
    <p:extLst>
      <p:ext uri="{BB962C8B-B14F-4D97-AF65-F5344CB8AC3E}">
        <p14:creationId xmlns:p14="http://schemas.microsoft.com/office/powerpoint/2010/main" val="334823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Клинические признаки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62500" lnSpcReduction="20000"/>
          </a:bodyPr>
          <a:lstStyle/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Инкубационный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от 5 до 12 дней, продолжительность болезни 4—7 дней, при сверхостром течении птица погибает через 18—24 ч. Болезнь протекает остро и сверхостро и характеризуется внезапной гибелью, иногда без проявления клинических признаков, а также подостро. Первые признаки — опухание и гиперемия третьего века и конъюнктивы, серозное истечение из глаз и носовых полостей, снижение яйценоскости у уток на 25—40 %.При остром течении болезни утки становятся апатичными, передвигаются с трудом, подолгу сидят с опущенными крыльями, неохотно плавают, предпочитают находиться в темноте, перья теряют блеск, взъерошены, сразу же появляется слезотечение, оставляющее под глазами мокрые борозды, выделения из носовых полостей усиливаются, на последних стадиях веки слипаются, ноздри загрязнены, голос хриплый. Птица испытывает жажду, у нее наблюдают сильную диарею, и она не встает. Перья в области клоаки испачканы выделениями желтого цвета, слизистая оболочка ее в разной степени гиперемирована. Через 10 дней после инфицирования веки птиц опухают и слипаются, перья вокруг глаз и носа покрываются гноем, развивается диарея. Наступают депрессия, исхудание, и птица погибает. Выздоровление наблюдается редко.</a:t>
            </a:r>
          </a:p>
          <a:p>
            <a:pPr marL="0" indent="6318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Хроническое течение болезни меньше описано и основной ее признак — низкая яйцекладка. Для распознавания этой формы необходимо применять лабораторные методы исследования.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625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1792</TotalTime>
  <Words>2064</Words>
  <Application>Microsoft Office PowerPoint</Application>
  <PresentationFormat>Широкоэкранный</PresentationFormat>
  <Paragraphs>71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Тема Office</vt:lpstr>
      <vt:lpstr>Чума уток (вирусный энтерит уток, голландская утиная чума) </vt:lpstr>
      <vt:lpstr>Презентация PowerPoint</vt:lpstr>
      <vt:lpstr>Презентация PowerPoint</vt:lpstr>
      <vt:lpstr>Экономический ущерб </vt:lpstr>
      <vt:lpstr>Этиология </vt:lpstr>
      <vt:lpstr>Эпизоотология</vt:lpstr>
      <vt:lpstr>Устойчивость</vt:lpstr>
      <vt:lpstr>Патогенез</vt:lpstr>
      <vt:lpstr>Клинические признаки</vt:lpstr>
      <vt:lpstr>Патологоанатомические изменения </vt:lpstr>
      <vt:lpstr>Гистологические изменения </vt:lpstr>
      <vt:lpstr>Диагноз</vt:lpstr>
      <vt:lpstr>Презентация PowerPoint</vt:lpstr>
      <vt:lpstr>Дифференциальный диагноз</vt:lpstr>
      <vt:lpstr>Профилактика и меры борьбы </vt:lpstr>
      <vt:lpstr>Иммунитет и средства специфической профилактики </vt:lpstr>
      <vt:lpstr>Презентация PowerPoint</vt:lpstr>
      <vt:lpstr>В целях профилактики заболевания необходимо:</vt:lpstr>
      <vt:lpstr>Мероприятия по ликвидации заболевания</vt:lpstr>
      <vt:lpstr>При подтверждении диагноза хозяйство (ферму) или населенный пункт объявляют неблагополучным по чуме уток и устанавливают в нем карантин.</vt:lpstr>
      <vt:lpstr>Руководители хозяйств, ветеринарные специалисты должны обеспечить полную изоляцию эпизоотического очага болезни, систематическое выполнение мероприятий, направленных на уничтожение вируса во внешней среде, закрыть все возможные пути его распространения.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Чума уток (вирусный энтерит уток, голландская утиная чума)</dc:title>
  <dc:creator>Елена Светлакова</dc:creator>
  <cp:lastModifiedBy>Home</cp:lastModifiedBy>
  <cp:revision>15</cp:revision>
  <dcterms:created xsi:type="dcterms:W3CDTF">2021-03-06T10:33:36Z</dcterms:created>
  <dcterms:modified xsi:type="dcterms:W3CDTF">2024-04-17T08:29:27Z</dcterms:modified>
</cp:coreProperties>
</file>